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604adffa4a2d4e60"/>
  </p:sldMasterIdLst>
  <p:sldIdLst>
    <p:sldId id="264" r:id="R349696b948224f2e"/>
    <p:sldId id="265" r:id="Rc565096471e04a35"/>
    <p:sldId id="266" r:id="R7b341ffcc18d4397"/>
    <p:sldId id="267" r:id="R74a110c3cc2b47c7"/>
    <p:sldId id="268" r:id="R218e971c8b2c4ad7"/>
    <p:sldId id="269" r:id="R7948f3b59e974ece"/>
    <p:sldId id="270" r:id="R32a3aac4d6b7472b"/>
    <p:sldId id="271" r:id="Rbf879482137843a6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604adffa4a2d4e60" /><Relationship Type="http://schemas.openxmlformats.org/officeDocument/2006/relationships/theme" Target="/ppt/slideMasters/theme/theme2.xml" Id="R1946ca912c194fcd" /><Relationship Type="http://schemas.openxmlformats.org/officeDocument/2006/relationships/slide" Target="/ppt/slides/slide9.xml" Id="R349696b948224f2e" /><Relationship Type="http://schemas.openxmlformats.org/officeDocument/2006/relationships/slide" Target="/ppt/slides/slidea.xml" Id="Rc565096471e04a35" /><Relationship Type="http://schemas.openxmlformats.org/officeDocument/2006/relationships/slide" Target="/ppt/slides/slideb.xml" Id="R7b341ffcc18d4397" /><Relationship Type="http://schemas.openxmlformats.org/officeDocument/2006/relationships/slide" Target="/ppt/slides/slidec.xml" Id="R74a110c3cc2b47c7" /><Relationship Type="http://schemas.openxmlformats.org/officeDocument/2006/relationships/tableStyles" Target="/ppt/tableStyles.xml" Id="Ref603253052048e2" /><Relationship Type="http://schemas.openxmlformats.org/officeDocument/2006/relationships/slide" Target="/ppt/slides/slided.xml" Id="R218e971c8b2c4ad7" /><Relationship Type="http://schemas.openxmlformats.org/officeDocument/2006/relationships/slide" Target="/ppt/slides/slidee.xml" Id="R7948f3b59e974ece" /><Relationship Type="http://schemas.openxmlformats.org/officeDocument/2006/relationships/slide" Target="/ppt/slides/slidef.xml" Id="R32a3aac4d6b7472b" /><Relationship Type="http://schemas.openxmlformats.org/officeDocument/2006/relationships/slide" Target="/ppt/slides/slide10.xml" Id="Rbf879482137843a6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b55fa4ed37a4c71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0736a6877c794abf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c5c4122d3e5b4a5e" /><Relationship Type="http://schemas.openxmlformats.org/officeDocument/2006/relationships/slideMaster" Target="/ppt/slideMasters/slideMaster2.xml" Id="R20af7eda58b3474b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64742ef6988d4fc4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c5c4122d3e5b4a5e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40992a6e3b8a4a43" /><Relationship Type="http://schemas.openxmlformats.org/officeDocument/2006/relationships/slideLayout" Target="/ppt/slideLayouts/slideLayout2.xml" Id="Rcdaa0c0cd7494537" /><Relationship Type="http://schemas.openxmlformats.org/officeDocument/2006/relationships/slideLayout" Target="/ppt/slideLayouts/slideLayout3.xml" Id="R4c775cd2877d4ec5" /><Relationship Type="http://schemas.openxmlformats.org/officeDocument/2006/relationships/slideLayout" Target="/ppt/slideLayouts/slideLayout4.xml" Id="R48fe17ff57a940a6" /><Relationship Type="http://schemas.openxmlformats.org/officeDocument/2006/relationships/slideLayout" Target="/ppt/slideLayouts/slideLayout5.xml" Id="R8d9659fda1b24991" /><Relationship Type="http://schemas.openxmlformats.org/officeDocument/2006/relationships/image" Target="/ppt/media/image2.bin" Id="R6d27aa47b01442c0" /><Relationship Type="http://schemas.openxmlformats.org/officeDocument/2006/relationships/image" Target="/ppt/media/image.bin" Id="R43528c78be284b84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6d27aa47b01442c0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43528c78be284b8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48fe17ff57a940a6"/>
    <p:sldLayoutId id="2147483652" r:id="R4c775cd2877d4ec5"/>
    <p:sldLayoutId id="2147483651" r:id="Rcdaa0c0cd7494537"/>
    <p:sldLayoutId id="2147483654" r:id="R8d9659fda1b24991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e6c82ddff0e4402e" /><Relationship Type="http://schemas.openxmlformats.org/officeDocument/2006/relationships/chart" Target="/ppt/slides/charts/chart29.xml" Id="Re64f57bfbb6e4b56" /><Relationship Type="http://schemas.openxmlformats.org/officeDocument/2006/relationships/chart" Target="/ppt/slides/charts/chart2a.xml" Id="R09a25a8508234cf6" /><Relationship Type="http://schemas.openxmlformats.org/officeDocument/2006/relationships/chart" Target="/ppt/slides/charts/chart2b.xml" Id="R90db08fb3f924d95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3365eb4373444c7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6a8ca4e84512452c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791353b7b97e48e7" /><Relationship Type="http://schemas.openxmlformats.org/officeDocument/2006/relationships/slideLayout" Target="/ppt/slideLayouts/slideLayout5.xml" Id="Rc7f022f335bb47a1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f06745041cf64991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b7d4b324ead341b2" /><Relationship Type="http://schemas.openxmlformats.org/officeDocument/2006/relationships/image" Target="/ppt/media/image4.bin" Id="Rdb8939bdd1ac4521" /><Relationship Type="http://schemas.openxmlformats.org/officeDocument/2006/relationships/slideLayout" Target="/ppt/slideLayouts/slideLayout5.xml" Id="Ra062ff860b4b4965" /><Relationship Type="http://schemas.openxmlformats.org/officeDocument/2006/relationships/chart" Target="/ppt/slides/charts/chart15.xml" Id="R3507cad591004416" /><Relationship Type="http://schemas.openxmlformats.org/officeDocument/2006/relationships/chart" Target="/ppt/slides/charts/chart16.xml" Id="Re8df7b28e8b84320" /><Relationship Type="http://schemas.openxmlformats.org/officeDocument/2006/relationships/chart" Target="/ppt/slides/charts/chart17.xml" Id="R1edfc6a20bfe448b" /><Relationship Type="http://schemas.openxmlformats.org/officeDocument/2006/relationships/chart" Target="/ppt/slides/charts/chart18.xml" Id="R406cf61878c54fba" /><Relationship Type="http://schemas.openxmlformats.org/officeDocument/2006/relationships/chart" Target="/ppt/slides/charts/chart19.xml" Id="Rd6d65d812b1542e0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0784aa5feb13456e" /><Relationship Type="http://schemas.openxmlformats.org/officeDocument/2006/relationships/image" Target="/ppt/media/image4.bin" Id="Ra7b455ddf7fd47de" /><Relationship Type="http://schemas.openxmlformats.org/officeDocument/2006/relationships/slideLayout" Target="/ppt/slideLayouts/slideLayout5.xml" Id="Rbdcbe602e9ff448e" /><Relationship Type="http://schemas.openxmlformats.org/officeDocument/2006/relationships/chart" Target="/ppt/slides/charts/chart1b.xml" Id="R88360b982ca24920" /><Relationship Type="http://schemas.openxmlformats.org/officeDocument/2006/relationships/chart" Target="/ppt/slides/charts/chart1c.xml" Id="Rb58269cc604249d0" /><Relationship Type="http://schemas.openxmlformats.org/officeDocument/2006/relationships/chart" Target="/ppt/slides/charts/chart1d.xml" Id="R904365f08c934407" /><Relationship Type="http://schemas.openxmlformats.org/officeDocument/2006/relationships/chart" Target="/ppt/slides/charts/chart1e.xml" Id="R268cb955afeb4d50" /><Relationship Type="http://schemas.openxmlformats.org/officeDocument/2006/relationships/chart" Target="/ppt/slides/charts/chart1f.xml" Id="Rc525d3fea519403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74451ea9ebd248c3" /><Relationship Type="http://schemas.openxmlformats.org/officeDocument/2006/relationships/image" Target="/ppt/media/image4.bin" Id="Rdd1d8bdf864e4b52" /><Relationship Type="http://schemas.openxmlformats.org/officeDocument/2006/relationships/slideLayout" Target="/ppt/slideLayouts/slideLayout5.xml" Id="R69105ac1325141b4" /><Relationship Type="http://schemas.openxmlformats.org/officeDocument/2006/relationships/chart" Target="/ppt/slides/charts/chart21.xml" Id="R3900178217a04729" /><Relationship Type="http://schemas.openxmlformats.org/officeDocument/2006/relationships/chart" Target="/ppt/slides/charts/chart22.xml" Id="R896f02ce8a0a4525" /><Relationship Type="http://schemas.openxmlformats.org/officeDocument/2006/relationships/chart" Target="/ppt/slides/charts/chart23.xml" Id="Rfc82a6864d744c8e" /><Relationship Type="http://schemas.openxmlformats.org/officeDocument/2006/relationships/chart" Target="/ppt/slides/charts/chart24.xml" Id="R838a793eb94a4f9a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Uddevallagatan 16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5.784810</c:v>
              </c:pt>
              <c:pt idx="1">
                <c:v>5.557692</c:v>
              </c:pt>
              <c:pt idx="2">
                <c:v>5.363636</c:v>
              </c:pt>
              <c:pt idx="3">
                <c:v>5.367347</c:v>
              </c:pt>
              <c:pt idx="4">
                <c:v>6.095238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Blåklockan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5.647059</c:v>
              </c:pt>
              <c:pt idx="1">
                <c:v>5.300000</c:v>
              </c:pt>
              <c:pt idx="2">
                <c:v>5.333333</c:v>
              </c:pt>
              <c:pt idx="3">
                <c:v>5.318182</c:v>
              </c:pt>
              <c:pt idx="4">
                <c:v>5.777778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0.555556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0.444444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0.333333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0.222222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0.111111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0.333333</c:v>
              </c:pt>
              <c:pt idx="1">
                <c:v>0.666667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0.888889</c:v>
              </c:pt>
              <c:pt idx="1">
                <c:v>0.111111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e64f57bfbb6e4b56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9a25a8508234cf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90db08fb3f924d95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Blåklockan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Uddevallagatan 16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791353b7b97e48e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507cad591004416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8df7b28e8b8432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1edfc6a20bfe448b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06cf61878c54fba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d6d65d812b1542e0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b7d4b324ead341b2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b8939bdd1ac4521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8360b982ca24920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b58269cc604249d0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904365f08c934407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268cb955afeb4d50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c525d3fea519403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0784aa5feb13456e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a7b455ddf7fd47de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Blåklockan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Uddevallagatan 16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9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5.1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Uddevallagatan 16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3900178217a04729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96f02ce8a0a452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fc82a6864d744c8e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838a793eb94a4f9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74451ea9ebd248c3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d1d8bdf864e4b52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2017-02-01T10:50:09.051Z</dcterms:created>
  <dcterms:modified xsi:type="dcterms:W3CDTF">2017-02-01T10:50:09.051Z</dcterms:modified>
</cp:coreProperties>
</file>